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3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82" r:id="rId15"/>
    <p:sldId id="268" r:id="rId16"/>
    <p:sldId id="269" r:id="rId17"/>
    <p:sldId id="270" r:id="rId18"/>
    <p:sldId id="271" r:id="rId19"/>
    <p:sldId id="274" r:id="rId20"/>
    <p:sldId id="275" r:id="rId21"/>
    <p:sldId id="276" r:id="rId22"/>
    <p:sldId id="277" r:id="rId23"/>
    <p:sldId id="280" r:id="rId24"/>
    <p:sldId id="283" r:id="rId25"/>
    <p:sldId id="281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78" y="-5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1357298"/>
            <a:ext cx="7772400" cy="2868006"/>
          </a:xfrm>
        </p:spPr>
        <p:txBody>
          <a:bodyPr>
            <a:normAutofit/>
          </a:bodyPr>
          <a:lstStyle/>
          <a:p>
            <a:pPr algn="ctr"/>
            <a:r>
              <a:rPr lang="ru-RU" sz="6600" dirty="0" smtClean="0"/>
              <a:t>«</a:t>
            </a:r>
            <a:r>
              <a:rPr lang="en-US" sz="6600" dirty="0" smtClean="0"/>
              <a:t>Britain</a:t>
            </a:r>
            <a:r>
              <a:rPr lang="ru-RU" sz="6600" dirty="0" smtClean="0"/>
              <a:t>’</a:t>
            </a:r>
            <a:r>
              <a:rPr lang="en-US" sz="6600" dirty="0" smtClean="0"/>
              <a:t>s Young Consumers</a:t>
            </a:r>
            <a:r>
              <a:rPr lang="ru-RU" sz="6600" dirty="0" smtClean="0"/>
              <a:t>» </a:t>
            </a:r>
            <a:endParaRPr lang="ru-RU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1285860"/>
            <a:ext cx="8229600" cy="3000396"/>
          </a:xfrm>
        </p:spPr>
        <p:txBody>
          <a:bodyPr>
            <a:noAutofit/>
          </a:bodyPr>
          <a:lstStyle/>
          <a:p>
            <a:r>
              <a:rPr lang="en-US" sz="8000" dirty="0" smtClean="0"/>
              <a:t>Give the </a:t>
            </a:r>
            <a:r>
              <a:rPr lang="en-US" sz="8000" dirty="0" smtClean="0"/>
              <a:t>E</a:t>
            </a:r>
            <a:r>
              <a:rPr lang="en-US" sz="8000" dirty="0" smtClean="0"/>
              <a:t>nglish for: </a:t>
            </a:r>
            <a:endParaRPr lang="ru-RU" sz="8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2214554"/>
            <a:ext cx="8229600" cy="2071702"/>
          </a:xfrm>
        </p:spPr>
        <p:txBody>
          <a:bodyPr>
            <a:normAutofit/>
          </a:bodyPr>
          <a:lstStyle/>
          <a:p>
            <a:pPr algn="ctr"/>
            <a:r>
              <a:rPr lang="ru-RU" sz="9600" dirty="0" smtClean="0"/>
              <a:t>1.</a:t>
            </a:r>
            <a:endParaRPr lang="ru-RU" sz="9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071810"/>
            <a:ext cx="8229600" cy="2935481"/>
          </a:xfrm>
        </p:spPr>
        <p:txBody>
          <a:bodyPr>
            <a:normAutofit/>
          </a:bodyPr>
          <a:lstStyle/>
          <a:p>
            <a:r>
              <a:rPr lang="en-US" sz="7200" dirty="0" smtClean="0"/>
              <a:t>To pay by credit card </a:t>
            </a:r>
            <a:endParaRPr lang="ru-RU" sz="7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54230"/>
          </a:xfrm>
        </p:spPr>
        <p:txBody>
          <a:bodyPr>
            <a:normAutofit/>
          </a:bodyPr>
          <a:lstStyle/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Расплачиваться кредитной картой 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071810"/>
            <a:ext cx="8229600" cy="2935481"/>
          </a:xfrm>
        </p:spPr>
        <p:txBody>
          <a:bodyPr>
            <a:normAutofit/>
          </a:bodyPr>
          <a:lstStyle/>
          <a:p>
            <a:r>
              <a:rPr lang="en-US" sz="7200" dirty="0" smtClean="0"/>
              <a:t>To make ends meet </a:t>
            </a:r>
            <a:endParaRPr lang="ru-RU" sz="7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54230"/>
          </a:xfrm>
        </p:spPr>
        <p:txBody>
          <a:bodyPr>
            <a:normAutofit/>
          </a:bodyPr>
          <a:lstStyle/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Сводить концы с концами 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071810"/>
            <a:ext cx="8229600" cy="2935481"/>
          </a:xfrm>
        </p:spPr>
        <p:txBody>
          <a:bodyPr>
            <a:normAutofit/>
          </a:bodyPr>
          <a:lstStyle/>
          <a:p>
            <a:r>
              <a:rPr lang="en-US" sz="7200" dirty="0" smtClean="0"/>
              <a:t>To borrow money </a:t>
            </a:r>
            <a:endParaRPr lang="ru-RU" sz="7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54230"/>
          </a:xfrm>
        </p:spPr>
        <p:txBody>
          <a:bodyPr>
            <a:normAutofit/>
          </a:bodyPr>
          <a:lstStyle/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Брать деньги взаймы 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071810"/>
            <a:ext cx="8229600" cy="2935481"/>
          </a:xfrm>
        </p:spPr>
        <p:txBody>
          <a:bodyPr>
            <a:normAutofit/>
          </a:bodyPr>
          <a:lstStyle/>
          <a:p>
            <a:r>
              <a:rPr lang="en-US" sz="8000" dirty="0" smtClean="0"/>
              <a:t>Household chores </a:t>
            </a:r>
            <a:endParaRPr lang="ru-RU" sz="8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54230"/>
          </a:xfrm>
        </p:spPr>
        <p:txBody>
          <a:bodyPr>
            <a:normAutofit/>
          </a:bodyPr>
          <a:lstStyle/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Домашние обязанности 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071810"/>
            <a:ext cx="8229600" cy="2935481"/>
          </a:xfrm>
        </p:spPr>
        <p:txBody>
          <a:bodyPr>
            <a:normAutofit/>
          </a:bodyPr>
          <a:lstStyle/>
          <a:p>
            <a:r>
              <a:rPr lang="en-US" sz="8000" dirty="0" smtClean="0"/>
              <a:t>Shopping spree </a:t>
            </a:r>
            <a:endParaRPr lang="ru-RU" sz="8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54230"/>
          </a:xfrm>
        </p:spPr>
        <p:txBody>
          <a:bodyPr>
            <a:normAutofit/>
          </a:bodyPr>
          <a:lstStyle/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Поход по магазинам 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071810"/>
            <a:ext cx="8229600" cy="2935481"/>
          </a:xfrm>
        </p:spPr>
        <p:txBody>
          <a:bodyPr>
            <a:normAutofit/>
          </a:bodyPr>
          <a:lstStyle/>
          <a:p>
            <a:r>
              <a:rPr lang="en-US" sz="8000" dirty="0" smtClean="0"/>
              <a:t>Student loan </a:t>
            </a:r>
            <a:endParaRPr lang="ru-RU" sz="8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54230"/>
          </a:xfrm>
        </p:spPr>
        <p:txBody>
          <a:bodyPr>
            <a:normAutofit/>
          </a:bodyPr>
          <a:lstStyle/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Кредит на обучение 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071810"/>
            <a:ext cx="8229600" cy="2935481"/>
          </a:xfrm>
        </p:spPr>
        <p:txBody>
          <a:bodyPr>
            <a:normAutofit/>
          </a:bodyPr>
          <a:lstStyle/>
          <a:p>
            <a:r>
              <a:rPr lang="en-US" sz="8000" dirty="0" smtClean="0"/>
              <a:t>To have a great time </a:t>
            </a:r>
            <a:endParaRPr lang="ru-RU" sz="8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54230"/>
          </a:xfrm>
        </p:spPr>
        <p:txBody>
          <a:bodyPr>
            <a:normAutofit/>
          </a:bodyPr>
          <a:lstStyle/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Отлично проводить время 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071810"/>
            <a:ext cx="8229600" cy="2935481"/>
          </a:xfrm>
        </p:spPr>
        <p:txBody>
          <a:bodyPr>
            <a:normAutofit/>
          </a:bodyPr>
          <a:lstStyle/>
          <a:p>
            <a:r>
              <a:rPr lang="en-US" sz="8000" dirty="0" smtClean="0"/>
              <a:t>To play it cool </a:t>
            </a:r>
            <a:endParaRPr lang="ru-RU" sz="8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54230"/>
          </a:xfrm>
        </p:spPr>
        <p:txBody>
          <a:bodyPr>
            <a:normAutofit/>
          </a:bodyPr>
          <a:lstStyle/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Не терять самообладание 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071810"/>
            <a:ext cx="8229600" cy="2935481"/>
          </a:xfrm>
        </p:spPr>
        <p:txBody>
          <a:bodyPr>
            <a:normAutofit/>
          </a:bodyPr>
          <a:lstStyle/>
          <a:p>
            <a:r>
              <a:rPr lang="en-US" sz="8000" dirty="0" smtClean="0"/>
              <a:t>To play it straight </a:t>
            </a:r>
            <a:endParaRPr lang="ru-RU" sz="8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54230"/>
          </a:xfrm>
        </p:spPr>
        <p:txBody>
          <a:bodyPr>
            <a:normAutofit/>
          </a:bodyPr>
          <a:lstStyle/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Говорить напрямик 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071810"/>
            <a:ext cx="8229600" cy="2935481"/>
          </a:xfrm>
        </p:spPr>
        <p:txBody>
          <a:bodyPr>
            <a:normAutofit/>
          </a:bodyPr>
          <a:lstStyle/>
          <a:p>
            <a:r>
              <a:rPr lang="en-US" sz="8000" dirty="0" smtClean="0"/>
              <a:t>To work overtime </a:t>
            </a:r>
            <a:endParaRPr lang="ru-RU" sz="8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54230"/>
          </a:xfrm>
        </p:spPr>
        <p:txBody>
          <a:bodyPr>
            <a:normAutofit/>
          </a:bodyPr>
          <a:lstStyle/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Работать сверхурочно 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2214554"/>
            <a:ext cx="8229600" cy="2071702"/>
          </a:xfrm>
        </p:spPr>
        <p:txBody>
          <a:bodyPr>
            <a:normAutofit/>
          </a:bodyPr>
          <a:lstStyle/>
          <a:p>
            <a:pPr algn="ctr"/>
            <a:r>
              <a:rPr lang="ru-RU" sz="9600" dirty="0" smtClean="0"/>
              <a:t>2</a:t>
            </a:r>
            <a:r>
              <a:rPr lang="ru-RU" sz="9600" dirty="0" smtClean="0"/>
              <a:t>.</a:t>
            </a:r>
            <a:endParaRPr lang="ru-RU" sz="9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071810"/>
            <a:ext cx="8229600" cy="2935481"/>
          </a:xfrm>
        </p:spPr>
        <p:txBody>
          <a:bodyPr>
            <a:normAutofit/>
          </a:bodyPr>
          <a:lstStyle/>
          <a:p>
            <a:r>
              <a:rPr lang="en-US" sz="8000" dirty="0" smtClean="0"/>
              <a:t>to win money in a lottery </a:t>
            </a:r>
            <a:endParaRPr lang="ru-RU" sz="8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54230"/>
          </a:xfrm>
        </p:spPr>
        <p:txBody>
          <a:bodyPr>
            <a:normAutofit/>
          </a:bodyPr>
          <a:lstStyle/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Выиграть деньги в лотерее 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071810"/>
            <a:ext cx="8229600" cy="2935481"/>
          </a:xfrm>
        </p:spPr>
        <p:txBody>
          <a:bodyPr>
            <a:noAutofit/>
          </a:bodyPr>
          <a:lstStyle/>
          <a:p>
            <a:r>
              <a:rPr lang="en-US" sz="6600" dirty="0" smtClean="0"/>
              <a:t>to earn money during (the) summer holidays</a:t>
            </a:r>
            <a:endParaRPr lang="ru-RU" sz="6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54230"/>
          </a:xfrm>
        </p:spPr>
        <p:txBody>
          <a:bodyPr>
            <a:normAutofit/>
          </a:bodyPr>
          <a:lstStyle/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Заработать деньги во время летних каникул 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071810"/>
            <a:ext cx="8229600" cy="2935481"/>
          </a:xfrm>
        </p:spPr>
        <p:txBody>
          <a:bodyPr>
            <a:normAutofit/>
          </a:bodyPr>
          <a:lstStyle/>
          <a:p>
            <a:r>
              <a:rPr lang="en-US" sz="6600" dirty="0" smtClean="0"/>
              <a:t>To lend your friend 50 </a:t>
            </a:r>
            <a:r>
              <a:rPr lang="en-US" sz="6600" dirty="0" err="1" smtClean="0"/>
              <a:t>roubles</a:t>
            </a:r>
            <a:r>
              <a:rPr lang="en-US" sz="6600" dirty="0" smtClean="0"/>
              <a:t> </a:t>
            </a:r>
            <a:endParaRPr lang="ru-RU" sz="6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54230"/>
          </a:xfrm>
        </p:spPr>
        <p:txBody>
          <a:bodyPr>
            <a:normAutofit/>
          </a:bodyPr>
          <a:lstStyle/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Дать приятелю взаймы 50 рублей 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071810"/>
            <a:ext cx="8229600" cy="2935481"/>
          </a:xfrm>
        </p:spPr>
        <p:txBody>
          <a:bodyPr>
            <a:normAutofit/>
          </a:bodyPr>
          <a:lstStyle/>
          <a:p>
            <a:r>
              <a:rPr lang="en-US" sz="6000" dirty="0" smtClean="0"/>
              <a:t>To borrow 100 </a:t>
            </a:r>
            <a:r>
              <a:rPr lang="en-US" sz="6000" dirty="0" err="1" smtClean="0"/>
              <a:t>roubles</a:t>
            </a:r>
            <a:r>
              <a:rPr lang="en-US" sz="6000" dirty="0" smtClean="0"/>
              <a:t> from one’s </a:t>
            </a:r>
            <a:r>
              <a:rPr lang="en-US" sz="6000" dirty="0" err="1" smtClean="0"/>
              <a:t>neighbour</a:t>
            </a:r>
            <a:endParaRPr lang="ru-RU" sz="6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54230"/>
          </a:xfrm>
        </p:spPr>
        <p:txBody>
          <a:bodyPr>
            <a:normAutofit/>
          </a:bodyPr>
          <a:lstStyle/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Взять 100 рублей взаймы у соседа 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071810"/>
            <a:ext cx="8229600" cy="2935481"/>
          </a:xfrm>
        </p:spPr>
        <p:txBody>
          <a:bodyPr>
            <a:normAutofit/>
          </a:bodyPr>
          <a:lstStyle/>
          <a:p>
            <a:r>
              <a:rPr lang="en-US" sz="7200" dirty="0" smtClean="0"/>
              <a:t>To spend money on books </a:t>
            </a:r>
            <a:endParaRPr lang="ru-RU" sz="7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54230"/>
          </a:xfrm>
        </p:spPr>
        <p:txBody>
          <a:bodyPr>
            <a:normAutofit/>
          </a:bodyPr>
          <a:lstStyle/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Тратить деньги  на книги 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071810"/>
            <a:ext cx="8229600" cy="2935481"/>
          </a:xfrm>
        </p:spPr>
        <p:txBody>
          <a:bodyPr>
            <a:normAutofit/>
          </a:bodyPr>
          <a:lstStyle/>
          <a:p>
            <a:r>
              <a:rPr lang="en-US" sz="6000" dirty="0" smtClean="0"/>
              <a:t>To save money to buy a bike (for a bike)</a:t>
            </a:r>
            <a:endParaRPr lang="ru-RU" sz="6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54230"/>
          </a:xfrm>
        </p:spPr>
        <p:txBody>
          <a:bodyPr>
            <a:normAutofit/>
          </a:bodyPr>
          <a:lstStyle/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Копить деньги на покупку велосипеда 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071810"/>
            <a:ext cx="8229600" cy="2935481"/>
          </a:xfrm>
        </p:spPr>
        <p:txBody>
          <a:bodyPr>
            <a:normAutofit/>
          </a:bodyPr>
          <a:lstStyle/>
          <a:p>
            <a:r>
              <a:rPr lang="en-US" sz="6600" dirty="0" smtClean="0"/>
              <a:t>A manager’s salary </a:t>
            </a:r>
            <a:endParaRPr lang="ru-RU" sz="6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54230"/>
          </a:xfrm>
        </p:spPr>
        <p:txBody>
          <a:bodyPr>
            <a:normAutofit/>
          </a:bodyPr>
          <a:lstStyle/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Заработная плата менеджера 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071810"/>
            <a:ext cx="8229600" cy="2935481"/>
          </a:xfrm>
        </p:spPr>
        <p:txBody>
          <a:bodyPr>
            <a:normAutofit/>
          </a:bodyPr>
          <a:lstStyle/>
          <a:p>
            <a:r>
              <a:rPr lang="en-US" sz="7200" dirty="0" smtClean="0"/>
              <a:t>(the) workers’ wages for a day </a:t>
            </a:r>
            <a:endParaRPr lang="ru-RU" sz="7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54230"/>
          </a:xfrm>
        </p:spPr>
        <p:txBody>
          <a:bodyPr>
            <a:normAutofit/>
          </a:bodyPr>
          <a:lstStyle/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Оплата рабочим за день 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ru-RU" sz="3600" b="1" dirty="0" smtClean="0"/>
              <a:t>Работа по вариантам. </a:t>
            </a:r>
            <a:r>
              <a:rPr lang="en-US" sz="3600" b="1" dirty="0" smtClean="0"/>
              <a:t>WB page</a:t>
            </a:r>
            <a:r>
              <a:rPr lang="ru-RU" sz="3600" b="1" dirty="0" smtClean="0"/>
              <a:t> 69</a:t>
            </a:r>
            <a:r>
              <a:rPr lang="ru-RU" sz="3600" b="1" dirty="0" smtClean="0"/>
              <a:t>:</a:t>
            </a:r>
          </a:p>
          <a:p>
            <a:pPr lvl="0">
              <a:buNone/>
            </a:pPr>
            <a:r>
              <a:rPr lang="en-US" sz="3600" b="1" dirty="0" smtClean="0"/>
              <a:t>Translate the following into </a:t>
            </a:r>
            <a:r>
              <a:rPr lang="en-US" sz="3600" b="1" dirty="0" smtClean="0"/>
              <a:t>E</a:t>
            </a:r>
            <a:r>
              <a:rPr lang="en-US" sz="3600" b="1" dirty="0" smtClean="0"/>
              <a:t>nglish:</a:t>
            </a:r>
            <a:r>
              <a:rPr lang="ru-RU" sz="3600" b="1" dirty="0" smtClean="0"/>
              <a:t> </a:t>
            </a:r>
            <a:endParaRPr lang="ru-RU" sz="3600" b="1" dirty="0" smtClean="0"/>
          </a:p>
          <a:p>
            <a:pPr lvl="0"/>
            <a:r>
              <a:rPr lang="en-US" sz="3600" b="1" dirty="0" smtClean="0"/>
              <a:t>Variant 1: Ex. 2a  (1-3)</a:t>
            </a:r>
            <a:endParaRPr lang="ru-RU" sz="3600" b="1" dirty="0" smtClean="0"/>
          </a:p>
          <a:p>
            <a:pPr lvl="0"/>
            <a:r>
              <a:rPr lang="en-US" sz="3600" b="1" dirty="0" smtClean="0"/>
              <a:t>Variant 2:  Ex. 2a  (4-6)</a:t>
            </a:r>
            <a:endParaRPr lang="ru-RU" sz="3600" b="1" dirty="0" smtClean="0"/>
          </a:p>
          <a:p>
            <a:pPr lvl="0"/>
            <a:r>
              <a:rPr lang="en-US" sz="3600" b="1" dirty="0" smtClean="0"/>
              <a:t>Variant 3:  Ex. 2b </a:t>
            </a:r>
            <a:endParaRPr lang="ru-RU" sz="3600" b="1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2844" y="500042"/>
            <a:ext cx="8786874" cy="5929354"/>
          </a:xfrm>
        </p:spPr>
        <p:txBody>
          <a:bodyPr>
            <a:noAutofit/>
          </a:bodyPr>
          <a:lstStyle/>
          <a:p>
            <a:r>
              <a:rPr lang="en-US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Variant 1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Говорят, что мы живем в обществе потребления. Каждый день производители предлагают нам новые товары, а нам приходиться платить все больше. 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Современные подростки ожидают, что их родители будут давать им деньги на карманные расходы. Некоторые родители выдают своим детям большие суммы, а некоторые родители, не могут себе этого позволить. 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Мой младший братишка не может удержаться от того, что бы купить себе мороженное. Поэтому он часто простужается.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Variant </a:t>
            </a:r>
            <a:r>
              <a:rPr lang="ru-RU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тот день у нас были свободные деньги, и мы решили прилично потратиться на компакт-диски  и видеофильмы.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Кто из вас вызовется помочь собрать деньги на благотворительность? Это не так легко, как кажется. 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Телеведущие очень любят комментировать подробности личной жизни звезд.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Variant </a:t>
            </a:r>
            <a:r>
              <a:rPr lang="ru-RU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Если вы спросите меня, на что я трачу деньги, я скажу, что стараюсь тратить как можно меньше на такие пустяки, как жвачка и чипсы. 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Я предпочитаю копить, что бы позволить себе купить модную одежду или любимые диски. А мой приятель – фанат спорта, поэтому он редко тратит свои карманные деньги  на что-нибудь кроме теннисных мячей и ракеток или на билеты на теннисные чемпионаты, которые стоят очень дорого.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 </a:t>
            </a:r>
            <a:br>
              <a:rPr lang="ru-RU" sz="1800" dirty="0" smtClean="0"/>
            </a:b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221497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en-US" sz="4400" b="1" dirty="0" smtClean="0">
                <a:solidFill>
                  <a:srgbClr val="FF0000"/>
                </a:solidFill>
              </a:rPr>
              <a:t>Homework</a:t>
            </a:r>
            <a:r>
              <a:rPr lang="en-US" sz="4400" b="1" dirty="0" smtClean="0">
                <a:solidFill>
                  <a:srgbClr val="FF0000"/>
                </a:solidFill>
              </a:rPr>
              <a:t>: </a:t>
            </a:r>
            <a:endParaRPr lang="ru-RU" sz="4400" b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sz="4400" b="1" dirty="0" smtClean="0">
              <a:solidFill>
                <a:srgbClr val="FF0000"/>
              </a:solidFill>
            </a:endParaRPr>
          </a:p>
          <a:p>
            <a:pPr lvl="0"/>
            <a:r>
              <a:rPr lang="en-US" sz="4400" dirty="0" smtClean="0"/>
              <a:t>Learn the song by heart. Ex 1 page SS1.</a:t>
            </a:r>
            <a:endParaRPr lang="ru-RU" sz="4400" dirty="0" smtClean="0"/>
          </a:p>
          <a:p>
            <a:pPr lvl="0"/>
            <a:r>
              <a:rPr lang="en-US" sz="4400" dirty="0" smtClean="0"/>
              <a:t>Rules, page GR 3-4. </a:t>
            </a:r>
            <a:endParaRPr lang="ru-RU" sz="44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37</TotalTime>
  <Words>231</Words>
  <PresentationFormat>Экран (4:3)</PresentationFormat>
  <Paragraphs>51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Открытая</vt:lpstr>
      <vt:lpstr>«Britain’s Young Consumers» </vt:lpstr>
      <vt:lpstr>Give the English for: </vt:lpstr>
      <vt:lpstr>1.</vt:lpstr>
      <vt:lpstr>Расплачиваться кредитной картой </vt:lpstr>
      <vt:lpstr>Сводить концы с концами </vt:lpstr>
      <vt:lpstr>Брать деньги взаймы </vt:lpstr>
      <vt:lpstr>Домашние обязанности </vt:lpstr>
      <vt:lpstr>Поход по магазинам </vt:lpstr>
      <vt:lpstr>Кредит на обучение </vt:lpstr>
      <vt:lpstr>Отлично проводить время </vt:lpstr>
      <vt:lpstr>Не терять самообладание </vt:lpstr>
      <vt:lpstr>Говорить напрямик </vt:lpstr>
      <vt:lpstr>Работать сверхурочно </vt:lpstr>
      <vt:lpstr>2.</vt:lpstr>
      <vt:lpstr>Выиграть деньги в лотерее </vt:lpstr>
      <vt:lpstr>Заработать деньги во время летних каникул </vt:lpstr>
      <vt:lpstr>Дать приятелю взаймы 50 рублей </vt:lpstr>
      <vt:lpstr>Взять 100 рублей взаймы у соседа </vt:lpstr>
      <vt:lpstr>Тратить деньги  на книги </vt:lpstr>
      <vt:lpstr>Копить деньги на покупку велосипеда </vt:lpstr>
      <vt:lpstr>Заработная плата менеджера </vt:lpstr>
      <vt:lpstr>Оплата рабочим за день </vt:lpstr>
      <vt:lpstr>Слайд 23</vt:lpstr>
      <vt:lpstr>Variant 1 Говорят, что мы живем в обществе потребления. Каждый день производители предлагают нам новые товары, а нам приходиться платить все больше.  Современные подростки ожидают, что их родители будут давать им деньги на карманные расходы. Некоторые родители выдают своим детям большие суммы, а некоторые родители, не могут себе этого позволить.  Мой младший братишка не может удержаться от того, что бы купить себе мороженное. Поэтому он часто простужается.   Variant 2 В тот день у нас были свободные деньги, и мы решили прилично потратиться на компакт-диски  и видеофильмы. Кто из вас вызовется помочь собрать деньги на благотворительность? Это не так легко, как кажется.  Телеведущие очень любят комментировать подробности личной жизни звезд.   Variant 3 Если вы спросите меня, на что я трачу деньги, я скажу, что стараюсь тратить как можно меньше на такие пустяки, как жвачка и чипсы.  Я предпочитаю копить, что бы позволить себе купить модную одежду или любимые диски. А мой приятель – фанат спорта, поэтому он редко тратит свои карманные деньги  на что-нибудь кроме теннисных мячей и ракеток или на билеты на теннисные чемпионаты, которые стоят очень дорого.    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«Britain’s Young Consumers» </dc:title>
  <dc:creator>Ксения</dc:creator>
  <cp:lastModifiedBy>Ксения</cp:lastModifiedBy>
  <cp:revision>6</cp:revision>
  <dcterms:created xsi:type="dcterms:W3CDTF">2017-02-07T17:53:40Z</dcterms:created>
  <dcterms:modified xsi:type="dcterms:W3CDTF">2017-02-07T18:41:12Z</dcterms:modified>
</cp:coreProperties>
</file>